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4" r:id="rId2"/>
    <p:sldId id="299" r:id="rId3"/>
    <p:sldId id="295" r:id="rId4"/>
    <p:sldId id="287" r:id="rId5"/>
    <p:sldId id="300" r:id="rId6"/>
    <p:sldId id="301" r:id="rId7"/>
    <p:sldId id="293" r:id="rId8"/>
    <p:sldId id="305" r:id="rId9"/>
    <p:sldId id="303" r:id="rId10"/>
    <p:sldId id="288" r:id="rId11"/>
    <p:sldId id="308" r:id="rId12"/>
    <p:sldId id="285" r:id="rId13"/>
    <p:sldId id="306" r:id="rId14"/>
    <p:sldId id="302" r:id="rId15"/>
    <p:sldId id="289" r:id="rId16"/>
    <p:sldId id="297" r:id="rId17"/>
    <p:sldId id="298" r:id="rId18"/>
    <p:sldId id="290" r:id="rId19"/>
    <p:sldId id="281" r:id="rId20"/>
    <p:sldId id="265" r:id="rId21"/>
    <p:sldId id="266" r:id="rId22"/>
    <p:sldId id="280" r:id="rId23"/>
    <p:sldId id="284" r:id="rId24"/>
    <p:sldId id="272" r:id="rId25"/>
    <p:sldId id="286" r:id="rId26"/>
    <p:sldId id="282" r:id="rId27"/>
    <p:sldId id="307" r:id="rId28"/>
    <p:sldId id="304" r:id="rId29"/>
    <p:sldId id="30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1"/>
                <c:pt idx="0">
                  <c:v>Хорошисты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216\Desktop\&#1055;&#1056;&#1054;&#1045;&#1050;&#1058;.%20&#1051;&#1054;&#1043;&#1054;.ppt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216\Desktop\&#1057;&#1090;&#1072;&#1090;&#1080;&#1089;&#1090;&#1080;&#1082;&#1072;%207&#1073;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Творческий отчет </a:t>
            </a:r>
            <a:br>
              <a:rPr lang="ru-RU" dirty="0" smtClean="0"/>
            </a:br>
            <a:r>
              <a:rPr lang="ru-RU" dirty="0" smtClean="0"/>
              <a:t>7 «Б»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21038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Успешно защитили проекты по курсу «Занимательное </a:t>
            </a:r>
            <a:r>
              <a:rPr lang="ru-RU" dirty="0" err="1" smtClean="0"/>
              <a:t>логознание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Кривых Екатерина</a:t>
            </a:r>
          </a:p>
          <a:p>
            <a:r>
              <a:rPr lang="ru-RU" dirty="0" smtClean="0"/>
              <a:t>Шихова Регина</a:t>
            </a:r>
          </a:p>
          <a:p>
            <a:r>
              <a:rPr lang="ru-RU" dirty="0" smtClean="0"/>
              <a:t>Панов Тимофей</a:t>
            </a:r>
          </a:p>
          <a:p>
            <a:r>
              <a:rPr lang="ru-RU" dirty="0" smtClean="0"/>
              <a:t>Нестеров Александр</a:t>
            </a:r>
            <a:endParaRPr lang="ru-RU" dirty="0"/>
          </a:p>
        </p:txBody>
      </p:sp>
      <p:sp>
        <p:nvSpPr>
          <p:cNvPr id="2" name="Управляющая кнопка: сведения 1">
            <a:hlinkClick r:id="rId2" action="ppaction://hlinkpres?slideindex=1&amp;slidetitle=Выполнили ученицы 7 класса Бсош шихова регина кривых екатерина" highlightClick="1"/>
          </p:cNvPr>
          <p:cNvSpPr/>
          <p:nvPr/>
        </p:nvSpPr>
        <p:spPr>
          <a:xfrm>
            <a:off x="1259632" y="4581128"/>
            <a:ext cx="936104" cy="108012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601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Информатика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789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Билет № 3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0-tub-ru.yandex.net/i?id=115308313-6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3-tub-ru.yandex.net/i?id=219428688-3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4-tub-ru.yandex.net/i?id=619854479-3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0578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Экзамен сдан!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60112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о жизни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844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проекте «</a:t>
            </a:r>
            <a:r>
              <a:rPr lang="ru-RU" dirty="0" err="1" smtClean="0"/>
              <a:t>Тинейджерленд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Афанасьева Наташа – Президент </a:t>
            </a:r>
          </a:p>
          <a:p>
            <a:r>
              <a:rPr lang="ru-RU" dirty="0" smtClean="0"/>
              <a:t>Салтыкова Галя – Министр здравоохранения</a:t>
            </a:r>
          </a:p>
          <a:p>
            <a:r>
              <a:rPr lang="ru-RU" dirty="0" err="1" smtClean="0"/>
              <a:t>Гринец</a:t>
            </a:r>
            <a:r>
              <a:rPr lang="ru-RU" dirty="0" smtClean="0"/>
              <a:t> Диана – Министр экономики</a:t>
            </a:r>
          </a:p>
          <a:p>
            <a:r>
              <a:rPr lang="ru-RU" dirty="0" smtClean="0"/>
              <a:t>Панов Тимофей – Министр статистики</a:t>
            </a:r>
          </a:p>
          <a:p>
            <a:r>
              <a:rPr lang="ru-RU" dirty="0" smtClean="0"/>
              <a:t>Сергеева Лена, Фролова Лена – Министры журналистики и печати</a:t>
            </a:r>
          </a:p>
          <a:p>
            <a:r>
              <a:rPr lang="ru-RU" dirty="0" smtClean="0"/>
              <a:t>Шихова Регина – Министр культуры, подготовила проект «Лучшие школы России»</a:t>
            </a:r>
            <a:endParaRPr lang="ru-RU" dirty="0"/>
          </a:p>
        </p:txBody>
      </p:sp>
      <p:sp>
        <p:nvSpPr>
          <p:cNvPr id="2" name="Управляющая кнопка: сведения 1">
            <a:hlinkClick r:id="rId2" action="ppaction://hlinkpres?slideindex=1&amp;slidetitle=Отчет министра статистики" highlightClick="1"/>
          </p:cNvPr>
          <p:cNvSpPr/>
          <p:nvPr/>
        </p:nvSpPr>
        <p:spPr>
          <a:xfrm>
            <a:off x="1691680" y="6093296"/>
            <a:ext cx="720080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3158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Золотые голоса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Красноперова Настя –диплом 3 степени «Божий дар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Красноперова Настя – диплом за лучшее исполнение в конкурсе «Кантабиле»</a:t>
            </a:r>
            <a:endParaRPr lang="ru-RU" dirty="0" smtClean="0"/>
          </a:p>
          <a:p>
            <a:r>
              <a:rPr lang="ru-RU" dirty="0" smtClean="0"/>
              <a:t>Дуэт: </a:t>
            </a:r>
            <a:r>
              <a:rPr lang="ru-RU" dirty="0" err="1" smtClean="0"/>
              <a:t>Папулова</a:t>
            </a:r>
            <a:r>
              <a:rPr lang="ru-RU" dirty="0" smtClean="0"/>
              <a:t> Ира, Красноперова Настя – диплом 2 степени «Золотой </a:t>
            </a:r>
            <a:r>
              <a:rPr lang="ru-RU" dirty="0" err="1" smtClean="0"/>
              <a:t>грамофон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Панов Тимофей – диплом участника «Божий дар»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09979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и искусство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«Кофемолка» 3 место – </a:t>
            </a:r>
            <a:r>
              <a:rPr lang="ru-RU" dirty="0" err="1" smtClean="0"/>
              <a:t>Макагонов</a:t>
            </a:r>
            <a:r>
              <a:rPr lang="ru-RU" dirty="0" smtClean="0"/>
              <a:t> А., Виноградов И.</a:t>
            </a:r>
          </a:p>
          <a:p>
            <a:r>
              <a:rPr lang="ru-RU" dirty="0" smtClean="0"/>
              <a:t>«Форд </a:t>
            </a:r>
            <a:r>
              <a:rPr lang="ru-RU" dirty="0" err="1" smtClean="0"/>
              <a:t>Боярд</a:t>
            </a:r>
            <a:r>
              <a:rPr lang="ru-RU" dirty="0" smtClean="0"/>
              <a:t>» – 1 место среди 7-х классов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Стартина</a:t>
            </a:r>
            <a:r>
              <a:rPr lang="ru-RU" dirty="0" smtClean="0"/>
              <a:t>» – самое оригинальное выступление </a:t>
            </a:r>
          </a:p>
          <a:p>
            <a:r>
              <a:rPr lang="ru-RU" dirty="0" smtClean="0"/>
              <a:t>«ПДД» - 3 место (Панов Тимофей)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24179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креативная группа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Кривых Катя</a:t>
            </a:r>
          </a:p>
          <a:p>
            <a:r>
              <a:rPr lang="ru-RU" dirty="0" smtClean="0"/>
              <a:t>Капустина Женя</a:t>
            </a:r>
          </a:p>
          <a:p>
            <a:r>
              <a:rPr lang="ru-RU" dirty="0" smtClean="0"/>
              <a:t>Лихачева Саша</a:t>
            </a:r>
          </a:p>
          <a:p>
            <a:r>
              <a:rPr lang="ru-RU" dirty="0" err="1" smtClean="0"/>
              <a:t>Таратова</a:t>
            </a:r>
            <a:r>
              <a:rPr lang="ru-RU" dirty="0" smtClean="0"/>
              <a:t> Аня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643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02761"/>
            <a:ext cx="3456384" cy="343078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для размышления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9 месяцев-276 дней, 34 недели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02921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Билет №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</a:t>
            </a:r>
          </a:p>
          <a:p>
            <a:pPr>
              <a:buNone/>
            </a:pPr>
            <a:endParaRPr lang="ru-RU" sz="36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Лучший проводник тока</a:t>
            </a:r>
          </a:p>
          <a:p>
            <a:pPr>
              <a:buNone/>
            </a:pPr>
            <a:endParaRPr lang="ru-RU" sz="36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А) учитель</a:t>
            </a:r>
          </a:p>
          <a:p>
            <a:pPr>
              <a:buNone/>
            </a:pPr>
            <a:endParaRPr lang="ru-RU" sz="360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Б) ученик</a:t>
            </a:r>
          </a:p>
          <a:p>
            <a:pPr>
              <a:buNone/>
            </a:pPr>
            <a:endParaRPr lang="ru-RU" sz="360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В) металл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12976"/>
            <a:ext cx="4464496" cy="319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В) металл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7" y="1412776"/>
            <a:ext cx="3287827" cy="275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Экзамен сдан!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84839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Билет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33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</a:t>
            </a:r>
          </a:p>
          <a:p>
            <a:pPr>
              <a:lnSpc>
                <a:spcPct val="90000"/>
              </a:lnSpc>
              <a:buNone/>
            </a:pPr>
            <a:endParaRPr lang="ru-RU" sz="33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None/>
            </a:pPr>
            <a:r>
              <a:rPr lang="ru-RU" sz="33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Её с собой берёт геолог, турист, водитель, археолог?</a:t>
            </a:r>
          </a:p>
          <a:p>
            <a:pPr>
              <a:lnSpc>
                <a:spcPct val="90000"/>
              </a:lnSpc>
              <a:buNone/>
            </a:pPr>
            <a:endParaRPr lang="ru-RU" sz="33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None/>
            </a:pPr>
            <a:r>
              <a:rPr lang="ru-RU" sz="33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А) колбаса</a:t>
            </a:r>
          </a:p>
          <a:p>
            <a:pPr>
              <a:lnSpc>
                <a:spcPct val="90000"/>
              </a:lnSpc>
              <a:buNone/>
            </a:pPr>
            <a:endParaRPr lang="ru-RU" sz="330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None/>
            </a:pPr>
            <a:r>
              <a:rPr lang="ru-RU" sz="33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Б) карта</a:t>
            </a:r>
          </a:p>
          <a:p>
            <a:pPr>
              <a:lnSpc>
                <a:spcPct val="90000"/>
              </a:lnSpc>
              <a:buNone/>
            </a:pPr>
            <a:endParaRPr lang="ru-RU" sz="330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None/>
            </a:pPr>
            <a:r>
              <a:rPr lang="ru-RU" sz="33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В) подушка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4685">
            <a:off x="3090001" y="3106604"/>
            <a:ext cx="1512168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33056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229200"/>
            <a:ext cx="190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География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94885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Экзамен сдан!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Поздравляем!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Уважаемые родители вы тоже переведены в 8 класс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64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тетради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Кауфман, 8 класс, «Счастливый английский»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Босов</a:t>
            </a:r>
            <a:r>
              <a:rPr lang="ru-RU" dirty="0" smtClean="0"/>
              <a:t> «Информатика»</a:t>
            </a:r>
          </a:p>
          <a:p>
            <a:pPr marL="514350" indent="-514350">
              <a:buAutoNum type="arabicPeriod"/>
            </a:pPr>
            <a:r>
              <a:rPr lang="ru-RU" dirty="0" smtClean="0"/>
              <a:t>Химия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Атлас и контурная карта по географии к учебнику Бариновой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Рабочая тетрадь по ОБЖ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14097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609407" y="1924336"/>
          <a:ext cx="6077585" cy="3624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9585"/>
                <a:gridCol w="809625"/>
                <a:gridCol w="9683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 предмет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  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  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География ХМАО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Алгебра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Ваши предложения и пожелания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5138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Хорошисты, но пока не отличники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Афанасьева Наташа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Бикеев</a:t>
            </a:r>
            <a:r>
              <a:rPr lang="ru-RU" dirty="0" smtClean="0"/>
              <a:t> Стас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Гринец</a:t>
            </a:r>
            <a:r>
              <a:rPr lang="ru-RU" dirty="0" smtClean="0"/>
              <a:t> Диана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Капустина Женя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Красноперова Настя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Кривых Катя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Лихачева Саша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Нестеров Саша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Панов Тима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Сергеева Лена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Толмачев Сева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Фролова Лена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Шихова Регина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61273783"/>
              </p:ext>
            </p:extLst>
          </p:nvPr>
        </p:nvGraphicFramePr>
        <p:xfrm>
          <a:off x="4067944" y="1556792"/>
          <a:ext cx="44644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8740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Участвовали в олимпиадах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Сергеева Лена</a:t>
            </a:r>
          </a:p>
          <a:p>
            <a:pPr marL="0" indent="0">
              <a:buNone/>
            </a:pPr>
            <a:r>
              <a:rPr lang="ru-RU" dirty="0" smtClean="0"/>
              <a:t>Фролова Лена</a:t>
            </a:r>
          </a:p>
          <a:p>
            <a:pPr marL="0" indent="0">
              <a:buNone/>
            </a:pPr>
            <a:r>
              <a:rPr lang="ru-RU" dirty="0" smtClean="0"/>
              <a:t>Нестеров Саша</a:t>
            </a:r>
          </a:p>
          <a:p>
            <a:pPr marL="0" indent="0">
              <a:buNone/>
            </a:pPr>
            <a:r>
              <a:rPr lang="ru-RU" dirty="0" err="1" smtClean="0"/>
              <a:t>Бикеев</a:t>
            </a:r>
            <a:r>
              <a:rPr lang="ru-RU" dirty="0" smtClean="0"/>
              <a:t> Стас</a:t>
            </a:r>
          </a:p>
          <a:p>
            <a:pPr marL="0" indent="0">
              <a:buNone/>
            </a:pPr>
            <a:r>
              <a:rPr lang="ru-RU" dirty="0" smtClean="0"/>
              <a:t>Кривых Катя</a:t>
            </a:r>
          </a:p>
          <a:p>
            <a:pPr marL="0" indent="0">
              <a:buNone/>
            </a:pPr>
            <a:r>
              <a:rPr lang="ru-RU" dirty="0" smtClean="0"/>
              <a:t>Шихова Регина</a:t>
            </a:r>
            <a:endParaRPr lang="ru-RU" dirty="0"/>
          </a:p>
        </p:txBody>
      </p:sp>
      <p:pic>
        <p:nvPicPr>
          <p:cNvPr id="3074" name="Picture 2" descr="http://doska.sib70.ru/loadfiles/moduls/doska/bigfoto/14d61f9f-d65f-4a1d-ae5e-861e63f7bfc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7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377977" cy="34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4165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</a:t>
            </a:r>
            <a:r>
              <a:rPr lang="ru-RU" dirty="0" smtClean="0"/>
              <a:t> международная олимпиада по основам наук по предмету «математика»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Фролова Лена – диплом 3 степени</a:t>
            </a:r>
          </a:p>
          <a:p>
            <a:r>
              <a:rPr lang="ru-RU" dirty="0" smtClean="0"/>
              <a:t>Красноперова Настя – диплом 3 степени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6007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Случаи из школьной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032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Олимпийский резерв России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Нестеров Саша – 1 место в соревнованиях по плаванию</a:t>
            </a:r>
          </a:p>
          <a:p>
            <a:r>
              <a:rPr lang="ru-RU" dirty="0" err="1" smtClean="0"/>
              <a:t>Папулова</a:t>
            </a:r>
            <a:r>
              <a:rPr lang="ru-RU" dirty="0" smtClean="0"/>
              <a:t> Ира – 1 место в соревнованиях по плаванию</a:t>
            </a:r>
          </a:p>
          <a:p>
            <a:r>
              <a:rPr lang="ru-RU" dirty="0" smtClean="0"/>
              <a:t>Панов Тимофей – 2 место в соревнованиях </a:t>
            </a:r>
            <a:r>
              <a:rPr lang="ru-RU" dirty="0" smtClean="0"/>
              <a:t>по </a:t>
            </a:r>
            <a:r>
              <a:rPr lang="ru-RU" dirty="0" smtClean="0"/>
              <a:t>плаванию</a:t>
            </a:r>
          </a:p>
          <a:p>
            <a:r>
              <a:rPr lang="ru-RU" dirty="0" smtClean="0"/>
              <a:t>Толмачев Сева – 2 место по боксу на «Кубок Руслана </a:t>
            </a:r>
            <a:r>
              <a:rPr lang="ru-RU" dirty="0" err="1" smtClean="0"/>
              <a:t>Проводникова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Кадочников Стас, </a:t>
            </a:r>
            <a:r>
              <a:rPr lang="ru-RU" dirty="0" err="1" smtClean="0"/>
              <a:t>Макагонов</a:t>
            </a:r>
            <a:r>
              <a:rPr lang="ru-RU" dirty="0" smtClean="0"/>
              <a:t> Антон, Виноградов Илья, </a:t>
            </a:r>
            <a:r>
              <a:rPr lang="ru-RU" dirty="0" err="1" smtClean="0"/>
              <a:t>Бикеев</a:t>
            </a:r>
            <a:r>
              <a:rPr lang="ru-RU" dirty="0" smtClean="0"/>
              <a:t> Стас – 1 место в соревнованиях по футболу</a:t>
            </a:r>
          </a:p>
          <a:p>
            <a:endParaRPr lang="ru-RU" dirty="0"/>
          </a:p>
        </p:txBody>
      </p:sp>
      <p:pic>
        <p:nvPicPr>
          <p:cNvPr id="1026" name="Picture 2" descr="http://www.sportmaster.ru/upload/resize_cache/iblock/c74/168_130_1/415353029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93493"/>
            <a:ext cx="12573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70553" y="5593493"/>
            <a:ext cx="1257300" cy="1238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5190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Экзамен сдан!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88526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Победы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 место «Ворошиловский стрелок»</a:t>
            </a:r>
          </a:p>
          <a:p>
            <a:r>
              <a:rPr lang="ru-RU" dirty="0" smtClean="0"/>
              <a:t>2 место «Волейбол» (девочки)</a:t>
            </a:r>
          </a:p>
          <a:p>
            <a:r>
              <a:rPr lang="ru-RU" dirty="0" smtClean="0"/>
              <a:t>3 место «Мини-футбол» (мальчики)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71264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537</TotalTime>
  <Words>457</Words>
  <Application>Microsoft Office PowerPoint</Application>
  <PresentationFormat>Экран (4:3)</PresentationFormat>
  <Paragraphs>123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Творческий отчет  7 «Б» класса</vt:lpstr>
      <vt:lpstr>Информация для размышления</vt:lpstr>
      <vt:lpstr>Хорошисты, но пока не отличники</vt:lpstr>
      <vt:lpstr>Участвовали в олимпиадах</vt:lpstr>
      <vt:lpstr>X международная олимпиада по основам наук по предмету «математика»</vt:lpstr>
      <vt:lpstr>Случаи из школьной жизни</vt:lpstr>
      <vt:lpstr>Олимпийский резерв России</vt:lpstr>
      <vt:lpstr>Экзамен сдан!</vt:lpstr>
      <vt:lpstr>Победы класса</vt:lpstr>
      <vt:lpstr>Успешно защитили проекты по курсу «Занимательное логознание»</vt:lpstr>
      <vt:lpstr>Информатика</vt:lpstr>
      <vt:lpstr>Билет № 3</vt:lpstr>
      <vt:lpstr>Экзамен сдан!</vt:lpstr>
      <vt:lpstr>Отчет о жизни класса</vt:lpstr>
      <vt:lpstr>Участие в проекте «Тинейджерленд»</vt:lpstr>
      <vt:lpstr>Золотые голоса</vt:lpstr>
      <vt:lpstr>Культура и искусство</vt:lpstr>
      <vt:lpstr>Наша креативная группа</vt:lpstr>
      <vt:lpstr>Физика</vt:lpstr>
      <vt:lpstr>Билет № 5</vt:lpstr>
      <vt:lpstr>Презентация PowerPoint</vt:lpstr>
      <vt:lpstr>Экзамен сдан!</vt:lpstr>
      <vt:lpstr>География</vt:lpstr>
      <vt:lpstr>Билет №1</vt:lpstr>
      <vt:lpstr>География </vt:lpstr>
      <vt:lpstr>Экзамен сдан!</vt:lpstr>
      <vt:lpstr>Поздравляем! </vt:lpstr>
      <vt:lpstr>Рабочие тетради</vt:lpstr>
      <vt:lpstr>Анкетирование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</dc:title>
  <dc:creator>ADMIN</dc:creator>
  <cp:lastModifiedBy>216</cp:lastModifiedBy>
  <cp:revision>55</cp:revision>
  <dcterms:modified xsi:type="dcterms:W3CDTF">2014-05-26T13:01:56Z</dcterms:modified>
</cp:coreProperties>
</file>